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7" r:id="rId7"/>
    <p:sldId id="260" r:id="rId8"/>
    <p:sldId id="261" r:id="rId9"/>
    <p:sldId id="262" r:id="rId10"/>
    <p:sldId id="268" r:id="rId11"/>
    <p:sldId id="263" r:id="rId12"/>
    <p:sldId id="269" r:id="rId13"/>
    <p:sldId id="264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6"/>
    <p:restoredTop sz="94753"/>
  </p:normalViewPr>
  <p:slideViewPr>
    <p:cSldViewPr snapToGrid="0" snapToObjects="1">
      <p:cViewPr varScale="1">
        <p:scale>
          <a:sx n="63" d="100"/>
          <a:sy n="63" d="100"/>
        </p:scale>
        <p:origin x="1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C2D91-6FD8-904E-9B63-4D96EC81F2D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FEB55-519C-2B4E-B611-C03F89F6A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8CA3-A447-594C-A1B0-BB96D1E7A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04A9D-A08C-3A4C-8F3C-4018BDBC1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C3861-9748-BA47-A29F-8684AA4E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D2189-1432-F14F-9A10-DEAF411C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F893-9773-614A-8201-A86B4571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1932-BA82-9C4A-BE7C-15F86E4E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5AB3E-8F9C-A142-9C74-90ACF8D02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910E-1AFD-DD4C-9259-7D128546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8F6E-9BFB-E847-8F5D-04046F97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E2B50-65CB-6343-87A9-671081D3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66934-8757-954D-BFCB-7AB8C0D07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97E14-C9BB-744C-8C6E-ED2E37DB4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DE1FC-ACA8-6040-BB66-B2358A5C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76EFC-E387-BC49-94BE-EA8FD2C9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2C8E-33C6-9A46-A55D-DB5A0BE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9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A5B1-6731-D343-9AF7-CCB9181B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77D0-D5BB-314A-8056-0C88E8A9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17DD-5BDF-6E4C-A497-39FD9A7C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BF71A-A180-064F-9836-5295984A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6AEFD-83F5-1749-99AB-B5363C29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1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B98A-B5BC-B54A-AEB8-F0E62AA0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A85F9-3713-2D43-A1A2-9CB852BAA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26B2-4AAC-034F-A504-F1CF2E9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212D3-D816-BC4D-AFF0-E8573E61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39D8-F3D9-8243-ACF0-52568932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5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1FDB-6A1F-3242-9E88-93BF258A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A3A2-AD87-284A-9AB6-50FA34BBC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07560-F9A8-834B-97EC-46DE52EA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871CB-10E5-0743-8209-A7C91F2F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EA6C7-CC32-1046-859A-BFEF74B1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6ADF6-8C92-7549-BE99-58A6DB80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6F3E-8C18-694F-8772-10C1C022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5C352-26CF-CA49-9EEA-2B95E11F4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8BA44-8EBF-F349-9F3C-9D38BAC88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C433D-9E7C-614D-849C-58973AFDA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1C72E-90F4-544A-9B0C-F7FED4EC1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DBDFC-2A28-CD4A-9CEA-1121023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A7F01-1B6B-CB48-BB4B-35EA65F3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8B800-B037-1741-AC37-A3E91E99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9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F0AB-84CA-E046-9CF6-00C2742D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79FDD-62E7-CC43-A559-66330759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BC66A-F5B8-1E4B-BEF9-FF90B07C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79D0A-6C0C-D045-A725-0A2B7692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8BEBF-3DA2-9648-A1BD-A3222BB4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AA198-56C1-C44D-8AD2-63D89060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8D9F-9128-DE4B-BC5D-8378FCFE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9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D5F1-E3C3-674A-9A56-D61D264B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4102-9AD6-9C4E-B91E-6C4C7D4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42EB4-8AC2-5F44-A3A9-142F1B2C3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9E88D-1337-2241-81CB-73F0E256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BC0A4-1015-E941-858A-9EB08168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2FA02-AFE2-AE42-9210-8B202389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FE90-5B9F-CC49-9EC2-2B862222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3B0A7-2039-7545-A257-AFC185B67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058B8-1189-F148-99B8-0DAF24D21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E49A-DF5A-6948-8255-A5FE3227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7BB26-1FD9-5A4B-BB4D-C48EC81E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89AB3-6F47-4743-A4E8-9730A3B6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DB454-6A1B-E645-AA7F-2F647A25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8BB28-C4EA-9049-8B61-587127B6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3485A-F303-A044-BFA7-29D2CE4E3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0BA1-DF10-0348-BBFB-9961F8B5D1F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7D18-4B55-7647-8C2F-56122ED16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345E0-4CCA-A646-97E2-BF09766F3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E76D5-1336-234D-BEB5-68D7934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4a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11080-157E-544C-9BB5-73286AD05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5"/>
          <a:stretch/>
        </p:blipFill>
        <p:spPr>
          <a:xfrm>
            <a:off x="3759390" y="2897224"/>
            <a:ext cx="2381278" cy="3761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4CC55-8501-F344-8749-0395AA72469D}"/>
              </a:ext>
            </a:extLst>
          </p:cNvPr>
          <p:cNvSpPr txBox="1"/>
          <p:nvPr/>
        </p:nvSpPr>
        <p:spPr>
          <a:xfrm>
            <a:off x="1428750" y="442913"/>
            <a:ext cx="9415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 the beginning, there was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9" y="2333260"/>
            <a:ext cx="3028242" cy="4528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704" y="2184517"/>
            <a:ext cx="3028296" cy="4474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2" y="2720377"/>
            <a:ext cx="3463898" cy="4137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4971" y="-5072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38851" y="-174199"/>
            <a:ext cx="348398" cy="3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"/>
    </mc:Choice>
    <mc:Fallback xmlns="">
      <p:transition spd="slow"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13"/>
        <p14:stopEvt time="2914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0" y="731478"/>
            <a:ext cx="5686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Programmers and Testers</a:t>
            </a:r>
          </a:p>
          <a:p>
            <a:pPr algn="ctr"/>
            <a:r>
              <a:rPr lang="en-US" sz="5400" dirty="0"/>
              <a:t>Heard about the plan and it was Named</a:t>
            </a:r>
            <a:r>
              <a:rPr lang="mr-IN" sz="5400" dirty="0"/>
              <a:t>…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5466394" y="928689"/>
            <a:ext cx="6463598" cy="5300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15" y="1971562"/>
            <a:ext cx="2719680" cy="3906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2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5"/>
    </mc:Choice>
    <mc:Fallback xmlns="">
      <p:transition spd="slow" advTm="8625"/>
    </mc:Fallback>
  </mc:AlternateContent>
  <p:extLst>
    <p:ext uri="{E180D4A7-C9FB-4DFB-919C-405C955672EB}">
      <p14:showEvtLst xmlns:p14="http://schemas.microsoft.com/office/powerpoint/2010/main">
        <p14:playEvt time="23" objId="7"/>
        <p14:stopEvt time="4396" objId="7"/>
        <p14:playEvt time="5077" objId="8"/>
        <p14:stopEvt time="8349" objId="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6315075" y="549283"/>
            <a:ext cx="56277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Administration</a:t>
            </a:r>
          </a:p>
          <a:p>
            <a:pPr algn="ctr"/>
            <a:r>
              <a:rPr lang="en-US" sz="5400" dirty="0"/>
              <a:t>Was Given the Solution</a:t>
            </a:r>
          </a:p>
          <a:p>
            <a:pPr algn="ctr"/>
            <a:r>
              <a:rPr lang="en-US" sz="5400" dirty="0"/>
              <a:t>Set out in the world</a:t>
            </a:r>
          </a:p>
          <a:p>
            <a:pPr algn="ctr"/>
            <a:r>
              <a:rPr lang="en-US" sz="5400" dirty="0"/>
              <a:t>And Deployed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1" y="1106495"/>
            <a:ext cx="5854831" cy="50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"/>
    </mc:Choice>
    <mc:Fallback xmlns="">
      <p:transition spd="slow" advTm="6164"/>
    </mc:Fallback>
  </mc:AlternateContent>
  <p:extLst>
    <p:ext uri="{E180D4A7-C9FB-4DFB-919C-405C955672EB}">
      <p14:showEvtLst xmlns:p14="http://schemas.microsoft.com/office/powerpoint/2010/main">
        <p14:playEvt time="27" objId="5"/>
        <p14:stopEvt time="5784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7377918" y="1248608"/>
            <a:ext cx="43847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Users Tried the Solution</a:t>
            </a:r>
          </a:p>
          <a:p>
            <a:pPr algn="ctr"/>
            <a:r>
              <a:rPr lang="en-US" sz="5400" dirty="0"/>
              <a:t>And they were Happy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1" y="1134222"/>
            <a:ext cx="6516767" cy="47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8"/>
    </mc:Choice>
    <mc:Fallback xmlns="">
      <p:transition spd="slow" advTm="7568"/>
    </mc:Fallback>
  </mc:AlternateContent>
  <p:extLst>
    <p:ext uri="{E180D4A7-C9FB-4DFB-919C-405C955672EB}">
      <p14:showEvtLst xmlns:p14="http://schemas.microsoft.com/office/powerpoint/2010/main">
        <p14:playEvt time="28" objId="6"/>
        <p14:playEvt time="3594" objId="7"/>
        <p14:stopEvt time="3727" objId="6"/>
        <p14:stopEvt time="7563" objId="7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2428875" y="202840"/>
            <a:ext cx="7785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And Management Smiled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32" y="1296051"/>
            <a:ext cx="5940667" cy="55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"/>
    </mc:Choice>
    <mc:Fallback xmlns="">
      <p:transition spd="slow" advTm="3183"/>
    </mc:Fallback>
  </mc:AlternateContent>
  <p:extLst>
    <p:ext uri="{E180D4A7-C9FB-4DFB-919C-405C955672EB}">
      <p14:showEvtLst xmlns:p14="http://schemas.microsoft.com/office/powerpoint/2010/main">
        <p14:playEvt time="28" objId="5"/>
        <p14:stopEvt time="2392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2114" y="0"/>
            <a:ext cx="9840686" cy="766363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                                    </a:t>
            </a:r>
            <a:r>
              <a:rPr lang="en-US" sz="4000" b="1" dirty="0"/>
              <a:t>Credits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The Solution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Presentation Design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Graphics Design Voices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Narrator: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Management: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DevOps Engineer and Systems Architect: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By Robin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By Raquel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Raquel Melanson and Robin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Raquel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Robin Melanson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Alina Melanson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3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711C11-B77E-E142-B8DA-8AC82D9E33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6"/>
          <a:stretch/>
        </p:blipFill>
        <p:spPr>
          <a:xfrm>
            <a:off x="5614988" y="912124"/>
            <a:ext cx="4470540" cy="594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F07AC-C334-5044-82B7-927FC943E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667" r="91304"/>
          <a:stretch/>
        </p:blipFill>
        <p:spPr>
          <a:xfrm>
            <a:off x="3303516" y="6286500"/>
            <a:ext cx="693879" cy="571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4BE7F-A51D-B94D-BB64-EEA370FAB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667" r="91304"/>
          <a:stretch/>
        </p:blipFill>
        <p:spPr>
          <a:xfrm>
            <a:off x="6128402" y="5715000"/>
            <a:ext cx="693879" cy="571500"/>
          </a:xfrm>
          <a:prstGeom prst="rect">
            <a:avLst/>
          </a:prstGeom>
        </p:spPr>
      </p:pic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BD4FF86-5C7E-6447-9A2F-169D95BD3B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64" r="22577"/>
          <a:stretch/>
        </p:blipFill>
        <p:spPr>
          <a:xfrm>
            <a:off x="4143374" y="4392322"/>
            <a:ext cx="2185989" cy="23037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971551" y="1173016"/>
            <a:ext cx="405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But management was confused</a:t>
            </a: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7428" y="0"/>
            <a:ext cx="544286" cy="544286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27428" y="11730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0"/>
    </mc:Choice>
    <mc:Fallback xmlns="">
      <p:transition spd="slow" advTm="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8"/>
        <p14:playEvt time="2757" objId="10"/>
        <p14:stopEvt time="2924" objId="8"/>
        <p14:stopEvt time="8306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658835"/>
            <a:ext cx="9879668" cy="5458935"/>
          </a:xfrm>
        </p:spPr>
      </p:pic>
    </p:spTree>
    <p:extLst>
      <p:ext uri="{BB962C8B-B14F-4D97-AF65-F5344CB8AC3E}">
        <p14:creationId xmlns:p14="http://schemas.microsoft.com/office/powerpoint/2010/main" val="31601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442162" y="1022493"/>
            <a:ext cx="405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So management </a:t>
            </a:r>
            <a:r>
              <a:rPr lang="en-US" sz="5400" dirty="0"/>
              <a:t>s</a:t>
            </a:r>
            <a:r>
              <a:rPr lang="en-US" sz="5400"/>
              <a:t>aid</a:t>
            </a:r>
            <a:r>
              <a:rPr lang="mr-IN" sz="5400" dirty="0"/>
              <a:t>…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9" y="1329346"/>
            <a:ext cx="3697288" cy="5528654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8242385" y="463704"/>
            <a:ext cx="3410953" cy="1985962"/>
          </a:xfrm>
          <a:prstGeom prst="wedgeEllipseCallout">
            <a:avLst>
              <a:gd name="adj1" fmla="val -51680"/>
              <a:gd name="adj2" fmla="val 655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6261" y="979631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 THERE BE A SOLUTION!!!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8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6"/>
    </mc:Choice>
    <mc:Fallback xmlns="">
      <p:transition spd="slow" advTm="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22" objId="7"/>
        <p14:stopEvt time="2387" objId="7"/>
        <p14:playEvt time="2737" objId="8"/>
        <p14:stopEvt time="5487" objId="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5692" r="14027" b="5466"/>
          <a:stretch/>
        </p:blipFill>
        <p:spPr>
          <a:xfrm>
            <a:off x="2943226" y="357188"/>
            <a:ext cx="5686426" cy="6243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7758114" y="666057"/>
            <a:ext cx="4057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DevOps heard from above and said</a:t>
            </a:r>
            <a:r>
              <a:rPr lang="mr-IN" sz="5400" dirty="0"/>
              <a:t>…</a:t>
            </a:r>
            <a:endParaRPr lang="en-US" sz="5400" dirty="0"/>
          </a:p>
        </p:txBody>
      </p:sp>
      <p:sp>
        <p:nvSpPr>
          <p:cNvPr id="6" name="Oval Callout 5"/>
          <p:cNvSpPr/>
          <p:nvPr/>
        </p:nvSpPr>
        <p:spPr>
          <a:xfrm flipH="1">
            <a:off x="309062" y="723207"/>
            <a:ext cx="3605713" cy="1985962"/>
          </a:xfrm>
          <a:prstGeom prst="wedgeEllipseCallout">
            <a:avLst>
              <a:gd name="adj1" fmla="val -56831"/>
              <a:gd name="adj2" fmla="val 56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318" y="1239134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NEED A SOLUTION!!!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"/>
    </mc:Choice>
    <mc:Fallback xmlns="">
      <p:transition spd="slow" advTm="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  <p:extLst>
    <p:ext uri="{E180D4A7-C9FB-4DFB-919C-405C955672EB}">
      <p14:showEvtLst xmlns:p14="http://schemas.microsoft.com/office/powerpoint/2010/main">
        <p14:playEvt time="11" objId="8"/>
        <p14:stopEvt time="2887" objId="8"/>
        <p14:playEvt time="4066" objId="9"/>
        <p14:stopEvt time="6479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5692" r="14027" b="5466"/>
          <a:stretch/>
        </p:blipFill>
        <p:spPr>
          <a:xfrm>
            <a:off x="2943226" y="357188"/>
            <a:ext cx="5686426" cy="6243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8134350" y="2709169"/>
            <a:ext cx="405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/>
              <a:t>And decried</a:t>
            </a:r>
            <a:endParaRPr lang="en-US" sz="5400" dirty="0"/>
          </a:p>
        </p:txBody>
      </p:sp>
      <p:sp>
        <p:nvSpPr>
          <p:cNvPr id="6" name="Oval Callout 5"/>
          <p:cNvSpPr/>
          <p:nvPr/>
        </p:nvSpPr>
        <p:spPr>
          <a:xfrm flipH="1">
            <a:off x="309062" y="723207"/>
            <a:ext cx="3605713" cy="1985962"/>
          </a:xfrm>
          <a:prstGeom prst="wedgeEllipseCallout">
            <a:avLst>
              <a:gd name="adj1" fmla="val -56831"/>
              <a:gd name="adj2" fmla="val 56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0318" y="156774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MAKE IT SO!!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7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6"/>
    </mc:Choice>
    <mc:Fallback xmlns="">
      <p:transition spd="slow" advTm="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  <p:extLst>
    <p:ext uri="{E180D4A7-C9FB-4DFB-919C-405C955672EB}">
      <p14:showEvtLst xmlns:p14="http://schemas.microsoft.com/office/powerpoint/2010/main">
        <p14:playEvt time="29" objId="8"/>
        <p14:stopEvt time="1695" objId="8"/>
        <p14:playEvt time="2386" objId="9"/>
        <p14:stopEvt time="4543" objId="9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442914" y="0"/>
            <a:ext cx="116142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Solutions Analyst and Systems Architect Were Empowered And So Devised a Plan</a:t>
            </a:r>
          </a:p>
          <a:p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0" r="15782"/>
          <a:stretch/>
        </p:blipFill>
        <p:spPr>
          <a:xfrm>
            <a:off x="442914" y="2746016"/>
            <a:ext cx="5433306" cy="3783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8"/>
          <a:stretch/>
        </p:blipFill>
        <p:spPr>
          <a:xfrm>
            <a:off x="7100887" y="2382284"/>
            <a:ext cx="4111483" cy="44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"/>
    </mc:Choice>
    <mc:Fallback xmlns="">
      <p:transition spd="slow" advTm="6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6"/>
        <p14:stopEvt time="6109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2792832" y="545740"/>
            <a:ext cx="6921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And the Plan was good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9" name="Arc 8"/>
          <p:cNvSpPr/>
          <p:nvPr/>
        </p:nvSpPr>
        <p:spPr>
          <a:xfrm>
            <a:off x="4543425" y="3482246"/>
            <a:ext cx="1343025" cy="1100137"/>
          </a:xfrm>
          <a:prstGeom prst="arc">
            <a:avLst>
              <a:gd name="adj1" fmla="val 15372022"/>
              <a:gd name="adj2" fmla="val 0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" name="Straight Connector 10"/>
          <p:cNvCxnSpPr>
            <a:stCxn id="9" idx="0"/>
          </p:cNvCxnSpPr>
          <p:nvPr/>
        </p:nvCxnSpPr>
        <p:spPr>
          <a:xfrm>
            <a:off x="5082486" y="3493052"/>
            <a:ext cx="275327" cy="14635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5082486" y="3320363"/>
            <a:ext cx="275327" cy="17268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43425" y="4165389"/>
            <a:ext cx="139980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95" y="1915978"/>
            <a:ext cx="6447355" cy="44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2"/>
    </mc:Choice>
    <mc:Fallback xmlns="">
      <p:transition spd="slow" advTm="7762"/>
    </mc:Fallback>
  </mc:AlternateContent>
  <p:extLst>
    <p:ext uri="{E180D4A7-C9FB-4DFB-919C-405C955672EB}">
      <p14:showEvtLst xmlns:p14="http://schemas.microsoft.com/office/powerpoint/2010/main">
        <p14:playEvt time="21" objId="10"/>
        <p14:playEvt time="2544" objId="13"/>
        <p14:stopEvt time="2717" objId="10"/>
        <p14:stopEvt time="7593" objId="1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2F33B-ACB8-0840-A798-A8BAFD471A43}"/>
              </a:ext>
            </a:extLst>
          </p:cNvPr>
          <p:cNvSpPr txBox="1"/>
          <p:nvPr/>
        </p:nvSpPr>
        <p:spPr>
          <a:xfrm>
            <a:off x="0" y="731478"/>
            <a:ext cx="5686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 Programmers and Testers</a:t>
            </a:r>
          </a:p>
          <a:p>
            <a:pPr algn="ctr"/>
            <a:r>
              <a:rPr lang="en-US" sz="5400" dirty="0"/>
              <a:t>Heard about the plan and it was Named</a:t>
            </a:r>
            <a:r>
              <a:rPr lang="mr-IN" sz="5400" dirty="0"/>
              <a:t>…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5466394" y="928689"/>
            <a:ext cx="6463598" cy="5300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57" y="1819242"/>
            <a:ext cx="2969316" cy="401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39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5"/>
    </mc:Choice>
    <mc:Fallback xmlns="">
      <p:transition spd="slow" advTm="8625"/>
    </mc:Fallback>
  </mc:AlternateContent>
  <p:extLst>
    <p:ext uri="{E180D4A7-C9FB-4DFB-919C-405C955672EB}">
      <p14:showEvtLst xmlns:p14="http://schemas.microsoft.com/office/powerpoint/2010/main">
        <p14:playEvt time="23" objId="7"/>
        <p14:stopEvt time="4396" objId="7"/>
        <p14:playEvt time="5077" objId="8"/>
        <p14:stopEvt time="8349" objId="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50790</TotalTime>
  <Words>144</Words>
  <Application>Microsoft Office PowerPoint</Application>
  <PresentationFormat>Widescreen</PresentationFormat>
  <Paragraphs>38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Trevor</dc:creator>
  <cp:lastModifiedBy>Robin Melanson</cp:lastModifiedBy>
  <cp:revision>25</cp:revision>
  <dcterms:created xsi:type="dcterms:W3CDTF">2019-07-11T21:34:34Z</dcterms:created>
  <dcterms:modified xsi:type="dcterms:W3CDTF">2019-09-04T05:53:22Z</dcterms:modified>
</cp:coreProperties>
</file>